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60" r:id="rId46"/>
    <p:sldId id="461" r:id="rId47"/>
    <p:sldId id="462" r:id="rId48"/>
    <p:sldId id="435" r:id="rId49"/>
    <p:sldId id="463" r:id="rId50"/>
    <p:sldId id="410" r:id="rId51"/>
    <p:sldId id="4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7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</a:t>
                </a:r>
                <a:r>
                  <a:rPr lang="en-US" b="1" dirty="0"/>
                  <a:t>time domain is necessarily bounded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verification,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1199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: Bounded horizon/Compact co-domains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i.e.,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(e.g.,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(i.e.,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083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65850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3983</Words>
  <Application>Microsoft Office PowerPoint</Application>
  <PresentationFormat>Widescreen</PresentationFormat>
  <Paragraphs>730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Testing : Bounded horizon/Compact co-domains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22</cp:revision>
  <dcterms:created xsi:type="dcterms:W3CDTF">2020-09-28T01:22:59Z</dcterms:created>
  <dcterms:modified xsi:type="dcterms:W3CDTF">2024-04-08T21:46:41Z</dcterms:modified>
</cp:coreProperties>
</file>